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7" r:id="rId22"/>
    <p:sldId id="276" r:id="rId23"/>
    <p:sldId id="279" r:id="rId24"/>
    <p:sldId id="280" r:id="rId25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C78415-3A8C-1148-8C0E-E595ACB4A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A088594-0A5C-484A-B026-9A4A227B8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DB9497-19EE-DC43-B3CE-50112E0F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333866-4DE3-2E48-AE3C-F3729985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539071-962B-5845-96BB-884E2CF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66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37FE15-C717-7140-9254-C6368BD8B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3A1795D-13BC-074C-A2E7-79B493869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083336-33BB-A841-8F1E-8B481AF3A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9FE0FA-0116-7B4E-86B4-FFB2B010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CBE900-4C95-1F4C-980E-BC28F94B5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2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7D217F2-BB21-E644-8D74-71AF009F68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9842FE6-8AB9-CA41-8A0D-31328780D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258046-91EA-9E41-93F9-6592F66C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58F2054-4AEE-5A4A-8147-15B861D70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D0AE6F-9B63-724C-91DF-F11B8B73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5ADD67-DFB0-824B-BFE0-40AC7C0F4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C3902C-59DE-C94A-91E5-1C1FD3E79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D797086-366D-4746-91D9-3C2B0BC0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392012-18AB-EE40-8FD0-8F4BE58D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1EEAA5D-42B1-DF4D-BAE6-BFB989AEF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64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E97347-4ED1-8548-897C-20081121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CF12ACD-B440-6347-80AE-7D5C86EC0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5B6474-731F-414F-8E83-E3BFA2F4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82AACF-8D6D-E647-A9B3-15C4B26B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B5D5CB-7235-DA4F-8992-CA5103F1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8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BC465E-FF5F-6E46-BFB1-ED4D297F4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1505CA3-5374-E84B-886A-39A598143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30B232C-C6E5-8E4A-AC33-8616569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0E4363B-62DE-A843-9AA7-0AD7463A4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2A9BA45-44A4-2349-A260-7821F064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9706E2-FFC4-704F-9696-D217C46A2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88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3D0F9A-09FB-EA41-A1A4-204333D54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2E66258-1650-9F42-A300-734F9AC54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A21923-8D1C-3D4F-B963-88B316BB6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AA8BDC3-D445-084A-894E-C0B1EC23D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6BCCFCF-A253-0945-8DBF-2BABF303F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FCE74E3-39F0-174C-960F-B9300CB07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6C12D64-157B-724F-90D8-902220F08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6B74EF0-B0A6-D347-8931-FB41F8C2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13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28DAA5-5BBC-A946-AD48-5B1F236F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FAA508A-6A69-7049-AF16-DCB31E652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7F65515-E9B4-2A42-9E8E-0904177B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B9D541C-69C8-3745-A0E2-7EA856ECE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2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FBD2112-CF58-594C-97EE-34538C045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F22A286-8DEA-1B44-8951-9D9C0645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6CEDDBF-8B23-524A-9ACB-5C2558BD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9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DB7FD2-6F3C-B844-B136-9D0EC7538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C49806-00C7-7846-BC4B-2A1E67479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EFC8774-40FA-5741-94AA-E4661DCF1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D14E49-C7EE-574C-833D-67CF037C0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BEF6AAD-2C58-974F-8860-16A5D52E5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E0862F-C404-E449-A217-407065EE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67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2B9DC7-852D-2F49-94D2-128A2F66B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3272090-456D-B146-A7EB-DC409150A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28A4997-2305-AB4E-9100-D5EDBB4AA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0A60D84-3BAC-554A-9260-7B8A6A63C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DB3A7F6-9ED7-574E-8DBF-6F3CB5A8B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6E28E7B-9DC6-9146-AEB5-7D396FD77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7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2CA6B0-720C-DC4B-941D-3DCA7CEE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3F8E72F-DF05-0042-8879-B3FE41337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D1E41ED-F2EA-4240-8032-9DCE7BB6B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B0C22-3DF6-4A41-82B4-11C9ED120B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AD8102-8C49-2C46-BB49-5A4FD2598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FC4DA32-D68D-874F-9AC9-9282D2FA6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D0CD-7701-B74A-8C0C-8A881472B0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9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24023" t="6921" r="24619" b="16320"/>
          <a:stretch/>
        </p:blipFill>
        <p:spPr>
          <a:xfrm>
            <a:off x="242373" y="155612"/>
            <a:ext cx="5841915" cy="5271309"/>
          </a:xfrm>
          <a:prstGeom prst="rect">
            <a:avLst/>
          </a:prstGeom>
        </p:spPr>
      </p:pic>
      <p:sp>
        <p:nvSpPr>
          <p:cNvPr id="15" name="Стрелка влево 14"/>
          <p:cNvSpPr/>
          <p:nvPr/>
        </p:nvSpPr>
        <p:spPr>
          <a:xfrm rot="19093686">
            <a:off x="1213489" y="4159659"/>
            <a:ext cx="1307246" cy="6341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/>
          <a:srcRect l="24144" t="6473" r="24435" b="25025"/>
          <a:stretch/>
        </p:blipFill>
        <p:spPr>
          <a:xfrm>
            <a:off x="6129294" y="1334530"/>
            <a:ext cx="5865340" cy="54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30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6391" t="17645" r="16453" b="7411"/>
          <a:stretch/>
        </p:blipFill>
        <p:spPr>
          <a:xfrm>
            <a:off x="141629" y="100000"/>
            <a:ext cx="6897717" cy="4329919"/>
          </a:xfrm>
          <a:prstGeom prst="rect">
            <a:avLst/>
          </a:prstGeom>
        </p:spPr>
      </p:pic>
      <p:sp>
        <p:nvSpPr>
          <p:cNvPr id="8" name="Стрелка влево 7"/>
          <p:cNvSpPr/>
          <p:nvPr/>
        </p:nvSpPr>
        <p:spPr>
          <a:xfrm rot="19212736">
            <a:off x="1904227" y="745310"/>
            <a:ext cx="754269" cy="32127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40479" r="67049" b="25679"/>
          <a:stretch/>
        </p:blipFill>
        <p:spPr>
          <a:xfrm>
            <a:off x="5786569" y="4044778"/>
            <a:ext cx="4675009" cy="270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1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785" t="25882" r="48655" b="27553"/>
          <a:stretch/>
        </p:blipFill>
        <p:spPr>
          <a:xfrm>
            <a:off x="577176" y="396323"/>
            <a:ext cx="8978716" cy="505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31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40" t="25800" r="48425" b="27635"/>
          <a:stretch/>
        </p:blipFill>
        <p:spPr>
          <a:xfrm>
            <a:off x="523693" y="514958"/>
            <a:ext cx="9021958" cy="504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31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845" t="25800" r="48381" b="27635"/>
          <a:stretch/>
        </p:blipFill>
        <p:spPr>
          <a:xfrm>
            <a:off x="604007" y="773451"/>
            <a:ext cx="8554050" cy="47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8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694" t="26045" r="48425" b="27553"/>
          <a:stretch/>
        </p:blipFill>
        <p:spPr>
          <a:xfrm>
            <a:off x="285225" y="922789"/>
            <a:ext cx="8573550" cy="47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30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740" t="25963" r="48517" b="27635"/>
          <a:stretch/>
        </p:blipFill>
        <p:spPr>
          <a:xfrm>
            <a:off x="680514" y="906011"/>
            <a:ext cx="8548382" cy="47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30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878" t="25800" r="48379" b="27716"/>
          <a:stretch/>
        </p:blipFill>
        <p:spPr>
          <a:xfrm>
            <a:off x="310391" y="788564"/>
            <a:ext cx="8840221" cy="494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26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877" t="25719" r="48472" b="27716"/>
          <a:stretch/>
        </p:blipFill>
        <p:spPr>
          <a:xfrm>
            <a:off x="394281" y="671120"/>
            <a:ext cx="8531605" cy="47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23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694" t="25719" r="48425" b="27961"/>
          <a:stretch/>
        </p:blipFill>
        <p:spPr>
          <a:xfrm>
            <a:off x="352337" y="492853"/>
            <a:ext cx="9281316" cy="515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9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648" t="25719" r="48426" b="27472"/>
          <a:stretch/>
        </p:blipFill>
        <p:spPr>
          <a:xfrm>
            <a:off x="268446" y="654342"/>
            <a:ext cx="8920155" cy="500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27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5337" t="22759" r="44680" b="27166"/>
          <a:stretch/>
        </p:blipFill>
        <p:spPr>
          <a:xfrm>
            <a:off x="732127" y="509916"/>
            <a:ext cx="8766100" cy="500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14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832" t="25882" r="48379" b="27716"/>
          <a:stretch/>
        </p:blipFill>
        <p:spPr>
          <a:xfrm>
            <a:off x="517207" y="939567"/>
            <a:ext cx="8556771" cy="47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7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2896" y="5306641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785" t="26126" r="48517" b="27635"/>
          <a:stretch/>
        </p:blipFill>
        <p:spPr>
          <a:xfrm>
            <a:off x="154918" y="522359"/>
            <a:ext cx="5804437" cy="32329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924" t="25793" r="48516" b="27798"/>
          <a:stretch/>
        </p:blipFill>
        <p:spPr>
          <a:xfrm>
            <a:off x="5219032" y="3691777"/>
            <a:ext cx="5533864" cy="31027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71845" y="0"/>
            <a:ext cx="5782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ТРЕНАЖЕР ОГЭ</a:t>
            </a:r>
            <a:r>
              <a:rPr lang="en-US" sz="2800" dirty="0" smtClean="0">
                <a:latin typeface="Arial Black" panose="020B0A04020102020204" pitchFamily="34" charset="0"/>
              </a:rPr>
              <a:t>/</a:t>
            </a:r>
            <a:r>
              <a:rPr lang="ru-RU" sz="2800" dirty="0" smtClean="0">
                <a:latin typeface="Arial Black" panose="020B0A04020102020204" pitchFamily="34" charset="0"/>
              </a:rPr>
              <a:t>ЕГЭ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31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832" t="25719" r="48516" b="27635"/>
          <a:stretch/>
        </p:blipFill>
        <p:spPr>
          <a:xfrm>
            <a:off x="27874" y="94160"/>
            <a:ext cx="6236909" cy="3507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4832" t="25637" r="48287" b="30245"/>
          <a:stretch/>
        </p:blipFill>
        <p:spPr>
          <a:xfrm>
            <a:off x="5575251" y="2681538"/>
            <a:ext cx="6588875" cy="411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68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740" t="25800" r="48471" b="27554"/>
          <a:stretch/>
        </p:blipFill>
        <p:spPr>
          <a:xfrm>
            <a:off x="402671" y="459295"/>
            <a:ext cx="9214141" cy="516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67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40" t="25637" r="48654" b="27880"/>
          <a:stretch/>
        </p:blipFill>
        <p:spPr>
          <a:xfrm>
            <a:off x="590108" y="821516"/>
            <a:ext cx="8523215" cy="47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1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303838"/>
            <a:ext cx="1439104" cy="14878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416" y="277083"/>
            <a:ext cx="1068447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организации дистанционного обучения рекомендуем использовать следующие электронные образовательные ресурсы: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государственной информационной системе Электронный журнал и дневник, а также модуль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«Факультативы»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(обучающимся необходимо присоединиться к факультативу учителя); 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Образовательные онлайн-платформы: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Открытая школа 2035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https://2035school.ru/ 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Интерактивная образовательная онлайн-платформа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Учи.ру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https://uchi.ru/ 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Цифровой образовательный ресурс для школ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Якласс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https://www.yaklass.ru/ 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- система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электронного образования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Универсариум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https://universarium.org/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«Российская электронная школа»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https://resh.edu.ru/ 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«Мобильное Электронное Образование»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https://mob-edu.ru/ 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Площадка Образовательного центра «Сириус»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http://edu.sirius.online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 20.03.2020 открыты и доступны для всех желающих онлайн-курсы «дополнительные главы геометрии» для 7, 8 и 9 классов. На той же платформе в течение ближайших двух недель также откроются курсы по физике, информатике и лингвистике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Образовательная платформа «Лицей» Ростелеком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http://lc.rt.ru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0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264"/>
            <a:ext cx="12191999" cy="687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6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649" t="25801" r="48471" b="27635"/>
          <a:stretch/>
        </p:blipFill>
        <p:spPr>
          <a:xfrm>
            <a:off x="954457" y="841242"/>
            <a:ext cx="8573548" cy="47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5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923" t="25882" r="48563" b="31387"/>
          <a:stretch/>
        </p:blipFill>
        <p:spPr>
          <a:xfrm>
            <a:off x="567541" y="861969"/>
            <a:ext cx="8506437" cy="462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4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85" t="25637" r="48471" b="27716"/>
          <a:stretch/>
        </p:blipFill>
        <p:spPr>
          <a:xfrm>
            <a:off x="680513" y="813883"/>
            <a:ext cx="8548383" cy="479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2896" y="5334447"/>
            <a:ext cx="1439104" cy="148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786" t="25637" r="48563" b="27716"/>
          <a:stretch/>
        </p:blipFill>
        <p:spPr>
          <a:xfrm>
            <a:off x="163156" y="160028"/>
            <a:ext cx="5774649" cy="34063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362" y="3647668"/>
            <a:ext cx="5494638" cy="31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6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C7791-C985-0E48-B8AE-F52664B41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87A984D-9B14-9043-8D88-5183CE9742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fon_pyatna_svetlyy_2560x1600.jpg">
            <a:extLst>
              <a:ext uri="{FF2B5EF4-FFF2-40B4-BE49-F238E27FC236}">
                <a16:creationId xmlns="" xmlns:a16="http://schemas.microsoft.com/office/drawing/2014/main" id="{20ED0B21-3E29-4D46-80C0-9CC35ED540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FBBE33-3748-354E-BEF8-AE175CB9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978" y="5257800"/>
            <a:ext cx="1439104" cy="1487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2604" t="33424" r="50857" b="27635"/>
          <a:stretch/>
        </p:blipFill>
        <p:spPr>
          <a:xfrm>
            <a:off x="366848" y="246983"/>
            <a:ext cx="4122773" cy="54601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82355" t="7279" b="43782"/>
          <a:stretch/>
        </p:blipFill>
        <p:spPr>
          <a:xfrm>
            <a:off x="6165302" y="767806"/>
            <a:ext cx="3854100" cy="601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4674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92</Words>
  <Application>Microsoft Office PowerPoint</Application>
  <PresentationFormat>Широкоэкранный</PresentationFormat>
  <Paragraphs>14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Норма 36</dc:creator>
  <cp:lastModifiedBy>Норма 36</cp:lastModifiedBy>
  <cp:revision>24</cp:revision>
  <cp:lastPrinted>2020-03-27T04:33:16Z</cp:lastPrinted>
  <dcterms:created xsi:type="dcterms:W3CDTF">2020-02-28T09:53:17Z</dcterms:created>
  <dcterms:modified xsi:type="dcterms:W3CDTF">2020-03-27T04:50:31Z</dcterms:modified>
</cp:coreProperties>
</file>